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91" r:id="rId22"/>
    <p:sldId id="292" r:id="rId23"/>
    <p:sldId id="276" r:id="rId24"/>
    <p:sldId id="293" r:id="rId25"/>
    <p:sldId id="294" r:id="rId26"/>
    <p:sldId id="295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78" d="100"/>
          <a:sy n="78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F07D-1A49-415D-95EF-2C82795AC890}" type="datetimeFigureOut">
              <a:rPr lang="en-IN" smtClean="0"/>
              <a:t>10-02-2020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3C79-F703-4F53-8FC3-F4F1F4337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06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F07D-1A49-415D-95EF-2C82795AC890}" type="datetimeFigureOut">
              <a:rPr lang="en-IN" smtClean="0"/>
              <a:t>10-02-2020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3C79-F703-4F53-8FC3-F4F1F4337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509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F07D-1A49-415D-95EF-2C82795AC890}" type="datetimeFigureOut">
              <a:rPr lang="en-IN" smtClean="0"/>
              <a:t>10-02-2020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3C79-F703-4F53-8FC3-F4F1F4337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71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F07D-1A49-415D-95EF-2C82795AC890}" type="datetimeFigureOut">
              <a:rPr lang="en-IN" smtClean="0"/>
              <a:t>10-02-2020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3C79-F703-4F53-8FC3-F4F1F4337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18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F07D-1A49-415D-95EF-2C82795AC890}" type="datetimeFigureOut">
              <a:rPr lang="en-IN" smtClean="0"/>
              <a:t>10-02-2020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3C79-F703-4F53-8FC3-F4F1F4337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342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F07D-1A49-415D-95EF-2C82795AC890}" type="datetimeFigureOut">
              <a:rPr lang="en-IN" smtClean="0"/>
              <a:t>10-02-2020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3C79-F703-4F53-8FC3-F4F1F4337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926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F07D-1A49-415D-95EF-2C82795AC890}" type="datetimeFigureOut">
              <a:rPr lang="en-IN" smtClean="0"/>
              <a:t>10-02-2020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3C79-F703-4F53-8FC3-F4F1F4337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145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F07D-1A49-415D-95EF-2C82795AC890}" type="datetimeFigureOut">
              <a:rPr lang="en-IN" smtClean="0"/>
              <a:t>10-02-2020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3C79-F703-4F53-8FC3-F4F1F4337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323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F07D-1A49-415D-95EF-2C82795AC890}" type="datetimeFigureOut">
              <a:rPr lang="en-IN" smtClean="0"/>
              <a:t>10-02-2020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3C79-F703-4F53-8FC3-F4F1F4337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60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F07D-1A49-415D-95EF-2C82795AC890}" type="datetimeFigureOut">
              <a:rPr lang="en-IN" smtClean="0"/>
              <a:t>10-02-2020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3C79-F703-4F53-8FC3-F4F1F4337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679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F07D-1A49-415D-95EF-2C82795AC890}" type="datetimeFigureOut">
              <a:rPr lang="en-IN" smtClean="0"/>
              <a:t>10-02-2020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A3C79-F703-4F53-8FC3-F4F1F4337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555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BF07D-1A49-415D-95EF-2C82795AC890}" type="datetimeFigureOut">
              <a:rPr lang="en-IN" smtClean="0"/>
              <a:t>10-02-2020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A3C79-F703-4F53-8FC3-F4F1F43374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117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7" y="1198562"/>
            <a:ext cx="10058400" cy="436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97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5" y="242888"/>
            <a:ext cx="12005716" cy="5934075"/>
          </a:xfrm>
        </p:spPr>
      </p:pic>
    </p:spTree>
    <p:extLst>
      <p:ext uri="{BB962C8B-B14F-4D97-AF65-F5344CB8AC3E}">
        <p14:creationId xmlns:p14="http://schemas.microsoft.com/office/powerpoint/2010/main" val="846224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6" y="593071"/>
            <a:ext cx="11691464" cy="5583892"/>
          </a:xfrm>
        </p:spPr>
      </p:pic>
    </p:spTree>
    <p:extLst>
      <p:ext uri="{BB962C8B-B14F-4D97-AF65-F5344CB8AC3E}">
        <p14:creationId xmlns:p14="http://schemas.microsoft.com/office/powerpoint/2010/main" val="3393355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20" y="316965"/>
            <a:ext cx="11695630" cy="5859998"/>
          </a:xfrm>
        </p:spPr>
      </p:pic>
    </p:spTree>
    <p:extLst>
      <p:ext uri="{BB962C8B-B14F-4D97-AF65-F5344CB8AC3E}">
        <p14:creationId xmlns:p14="http://schemas.microsoft.com/office/powerpoint/2010/main" val="3517724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67" y="345500"/>
            <a:ext cx="11810557" cy="5831463"/>
          </a:xfrm>
        </p:spPr>
      </p:pic>
    </p:spTree>
    <p:extLst>
      <p:ext uri="{BB962C8B-B14F-4D97-AF65-F5344CB8AC3E}">
        <p14:creationId xmlns:p14="http://schemas.microsoft.com/office/powerpoint/2010/main" val="134162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5" y="365125"/>
            <a:ext cx="12050463" cy="5811838"/>
          </a:xfrm>
        </p:spPr>
      </p:pic>
    </p:spTree>
    <p:extLst>
      <p:ext uri="{BB962C8B-B14F-4D97-AF65-F5344CB8AC3E}">
        <p14:creationId xmlns:p14="http://schemas.microsoft.com/office/powerpoint/2010/main" val="3497716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42" y="1825625"/>
            <a:ext cx="9397715" cy="4351338"/>
          </a:xfrm>
        </p:spPr>
      </p:pic>
    </p:spTree>
    <p:extLst>
      <p:ext uri="{BB962C8B-B14F-4D97-AF65-F5344CB8AC3E}">
        <p14:creationId xmlns:p14="http://schemas.microsoft.com/office/powerpoint/2010/main" val="2558167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67" y="637408"/>
            <a:ext cx="11021707" cy="5539556"/>
          </a:xfrm>
        </p:spPr>
      </p:pic>
    </p:spTree>
    <p:extLst>
      <p:ext uri="{BB962C8B-B14F-4D97-AF65-F5344CB8AC3E}">
        <p14:creationId xmlns:p14="http://schemas.microsoft.com/office/powerpoint/2010/main" val="3242467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10" y="674410"/>
            <a:ext cx="10869240" cy="5502553"/>
          </a:xfrm>
        </p:spPr>
      </p:pic>
    </p:spTree>
    <p:extLst>
      <p:ext uri="{BB962C8B-B14F-4D97-AF65-F5344CB8AC3E}">
        <p14:creationId xmlns:p14="http://schemas.microsoft.com/office/powerpoint/2010/main" val="3663144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50" y="571500"/>
            <a:ext cx="11340874" cy="5605463"/>
          </a:xfrm>
        </p:spPr>
      </p:pic>
    </p:spTree>
    <p:extLst>
      <p:ext uri="{BB962C8B-B14F-4D97-AF65-F5344CB8AC3E}">
        <p14:creationId xmlns:p14="http://schemas.microsoft.com/office/powerpoint/2010/main" val="2274917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64" y="421320"/>
            <a:ext cx="11475424" cy="5755643"/>
          </a:xfrm>
        </p:spPr>
      </p:pic>
    </p:spTree>
    <p:extLst>
      <p:ext uri="{BB962C8B-B14F-4D97-AF65-F5344CB8AC3E}">
        <p14:creationId xmlns:p14="http://schemas.microsoft.com/office/powerpoint/2010/main" val="3729697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146" y="1825625"/>
            <a:ext cx="8379708" cy="4351338"/>
          </a:xfrm>
        </p:spPr>
      </p:pic>
    </p:spTree>
    <p:extLst>
      <p:ext uri="{BB962C8B-B14F-4D97-AF65-F5344CB8AC3E}">
        <p14:creationId xmlns:p14="http://schemas.microsoft.com/office/powerpoint/2010/main" val="3953430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550" y="165100"/>
            <a:ext cx="10515600" cy="1325563"/>
          </a:xfrm>
        </p:spPr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6" y="478463"/>
            <a:ext cx="11408883" cy="5698500"/>
          </a:xfrm>
        </p:spPr>
      </p:pic>
    </p:spTree>
    <p:extLst>
      <p:ext uri="{BB962C8B-B14F-4D97-AF65-F5344CB8AC3E}">
        <p14:creationId xmlns:p14="http://schemas.microsoft.com/office/powerpoint/2010/main" val="801993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14" y="848370"/>
            <a:ext cx="10623986" cy="5328594"/>
          </a:xfrm>
        </p:spPr>
      </p:pic>
    </p:spTree>
    <p:extLst>
      <p:ext uri="{BB962C8B-B14F-4D97-AF65-F5344CB8AC3E}">
        <p14:creationId xmlns:p14="http://schemas.microsoft.com/office/powerpoint/2010/main" val="4029548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4" y="549007"/>
            <a:ext cx="11314842" cy="5627956"/>
          </a:xfrm>
        </p:spPr>
      </p:pic>
    </p:spTree>
    <p:extLst>
      <p:ext uri="{BB962C8B-B14F-4D97-AF65-F5344CB8AC3E}">
        <p14:creationId xmlns:p14="http://schemas.microsoft.com/office/powerpoint/2010/main" val="188955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23" y="478486"/>
            <a:ext cx="11651839" cy="5698478"/>
          </a:xfrm>
        </p:spPr>
      </p:pic>
    </p:spTree>
    <p:extLst>
      <p:ext uri="{BB962C8B-B14F-4D97-AF65-F5344CB8AC3E}">
        <p14:creationId xmlns:p14="http://schemas.microsoft.com/office/powerpoint/2010/main" val="2060645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8" y="657868"/>
            <a:ext cx="11166135" cy="5519095"/>
          </a:xfrm>
        </p:spPr>
      </p:pic>
    </p:spTree>
    <p:extLst>
      <p:ext uri="{BB962C8B-B14F-4D97-AF65-F5344CB8AC3E}">
        <p14:creationId xmlns:p14="http://schemas.microsoft.com/office/powerpoint/2010/main" val="3414988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66" y="680287"/>
            <a:ext cx="11109072" cy="5496676"/>
          </a:xfrm>
        </p:spPr>
      </p:pic>
    </p:spTree>
    <p:extLst>
      <p:ext uri="{BB962C8B-B14F-4D97-AF65-F5344CB8AC3E}">
        <p14:creationId xmlns:p14="http://schemas.microsoft.com/office/powerpoint/2010/main" val="3301574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89" y="896308"/>
            <a:ext cx="10797507" cy="5280656"/>
          </a:xfrm>
        </p:spPr>
      </p:pic>
    </p:spTree>
    <p:extLst>
      <p:ext uri="{BB962C8B-B14F-4D97-AF65-F5344CB8AC3E}">
        <p14:creationId xmlns:p14="http://schemas.microsoft.com/office/powerpoint/2010/main" val="3719515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02" y="360973"/>
            <a:ext cx="11464785" cy="5815990"/>
          </a:xfrm>
        </p:spPr>
      </p:pic>
    </p:spTree>
    <p:extLst>
      <p:ext uri="{BB962C8B-B14F-4D97-AF65-F5344CB8AC3E}">
        <p14:creationId xmlns:p14="http://schemas.microsoft.com/office/powerpoint/2010/main" val="3779785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80" y="650367"/>
            <a:ext cx="11018758" cy="5526596"/>
          </a:xfrm>
        </p:spPr>
      </p:pic>
    </p:spTree>
    <p:extLst>
      <p:ext uri="{BB962C8B-B14F-4D97-AF65-F5344CB8AC3E}">
        <p14:creationId xmlns:p14="http://schemas.microsoft.com/office/powerpoint/2010/main" val="755736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1" y="440889"/>
            <a:ext cx="11029950" cy="5721787"/>
          </a:xfrm>
        </p:spPr>
      </p:pic>
    </p:spTree>
    <p:extLst>
      <p:ext uri="{BB962C8B-B14F-4D97-AF65-F5344CB8AC3E}">
        <p14:creationId xmlns:p14="http://schemas.microsoft.com/office/powerpoint/2010/main" val="52887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22" y="1825625"/>
            <a:ext cx="9387156" cy="4351338"/>
          </a:xfrm>
        </p:spPr>
      </p:pic>
    </p:spTree>
    <p:extLst>
      <p:ext uri="{BB962C8B-B14F-4D97-AF65-F5344CB8AC3E}">
        <p14:creationId xmlns:p14="http://schemas.microsoft.com/office/powerpoint/2010/main" val="299196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62" y="491416"/>
            <a:ext cx="11650213" cy="5685547"/>
          </a:xfrm>
        </p:spPr>
      </p:pic>
    </p:spTree>
    <p:extLst>
      <p:ext uri="{BB962C8B-B14F-4D97-AF65-F5344CB8AC3E}">
        <p14:creationId xmlns:p14="http://schemas.microsoft.com/office/powerpoint/2010/main" val="945964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50" y="445256"/>
            <a:ext cx="11263950" cy="5731708"/>
          </a:xfrm>
        </p:spPr>
      </p:pic>
    </p:spTree>
    <p:extLst>
      <p:ext uri="{BB962C8B-B14F-4D97-AF65-F5344CB8AC3E}">
        <p14:creationId xmlns:p14="http://schemas.microsoft.com/office/powerpoint/2010/main" val="655589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8" y="674446"/>
            <a:ext cx="10758487" cy="5502518"/>
          </a:xfrm>
        </p:spPr>
      </p:pic>
    </p:spTree>
    <p:extLst>
      <p:ext uri="{BB962C8B-B14F-4D97-AF65-F5344CB8AC3E}">
        <p14:creationId xmlns:p14="http://schemas.microsoft.com/office/powerpoint/2010/main" val="2533669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6" y="402171"/>
            <a:ext cx="11610052" cy="5774792"/>
          </a:xfrm>
        </p:spPr>
      </p:pic>
    </p:spTree>
    <p:extLst>
      <p:ext uri="{BB962C8B-B14F-4D97-AF65-F5344CB8AC3E}">
        <p14:creationId xmlns:p14="http://schemas.microsoft.com/office/powerpoint/2010/main" val="441303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26" y="627318"/>
            <a:ext cx="11371737" cy="5549645"/>
          </a:xfrm>
        </p:spPr>
      </p:pic>
    </p:spTree>
    <p:extLst>
      <p:ext uri="{BB962C8B-B14F-4D97-AF65-F5344CB8AC3E}">
        <p14:creationId xmlns:p14="http://schemas.microsoft.com/office/powerpoint/2010/main" val="455778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7" y="470191"/>
            <a:ext cx="11284245" cy="5706772"/>
          </a:xfrm>
        </p:spPr>
      </p:pic>
    </p:spTree>
    <p:extLst>
      <p:ext uri="{BB962C8B-B14F-4D97-AF65-F5344CB8AC3E}">
        <p14:creationId xmlns:p14="http://schemas.microsoft.com/office/powerpoint/2010/main" val="2057579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1" y="727147"/>
            <a:ext cx="11002781" cy="5449816"/>
          </a:xfrm>
        </p:spPr>
      </p:pic>
    </p:spTree>
    <p:extLst>
      <p:ext uri="{BB962C8B-B14F-4D97-AF65-F5344CB8AC3E}">
        <p14:creationId xmlns:p14="http://schemas.microsoft.com/office/powerpoint/2010/main" val="4060626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1" y="384890"/>
            <a:ext cx="11488409" cy="6001623"/>
          </a:xfrm>
        </p:spPr>
      </p:pic>
    </p:spTree>
    <p:extLst>
      <p:ext uri="{BB962C8B-B14F-4D97-AF65-F5344CB8AC3E}">
        <p14:creationId xmlns:p14="http://schemas.microsoft.com/office/powerpoint/2010/main" val="188519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15" y="385098"/>
            <a:ext cx="11632197" cy="5791866"/>
          </a:xfrm>
        </p:spPr>
      </p:pic>
    </p:spTree>
    <p:extLst>
      <p:ext uri="{BB962C8B-B14F-4D97-AF65-F5344CB8AC3E}">
        <p14:creationId xmlns:p14="http://schemas.microsoft.com/office/powerpoint/2010/main" val="3951798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15" y="478959"/>
            <a:ext cx="11564659" cy="5698004"/>
          </a:xfrm>
        </p:spPr>
      </p:pic>
    </p:spTree>
    <p:extLst>
      <p:ext uri="{BB962C8B-B14F-4D97-AF65-F5344CB8AC3E}">
        <p14:creationId xmlns:p14="http://schemas.microsoft.com/office/powerpoint/2010/main" val="256904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578" y="1825625"/>
            <a:ext cx="8720844" cy="4351338"/>
          </a:xfrm>
        </p:spPr>
      </p:pic>
    </p:spTree>
    <p:extLst>
      <p:ext uri="{BB962C8B-B14F-4D97-AF65-F5344CB8AC3E}">
        <p14:creationId xmlns:p14="http://schemas.microsoft.com/office/powerpoint/2010/main" val="1348787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63" y="313095"/>
            <a:ext cx="11630812" cy="5863868"/>
          </a:xfrm>
        </p:spPr>
      </p:pic>
    </p:spTree>
    <p:extLst>
      <p:ext uri="{BB962C8B-B14F-4D97-AF65-F5344CB8AC3E}">
        <p14:creationId xmlns:p14="http://schemas.microsoft.com/office/powerpoint/2010/main" val="281915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456" y="1825625"/>
            <a:ext cx="8739088" cy="4351338"/>
          </a:xfrm>
        </p:spPr>
      </p:pic>
    </p:spTree>
    <p:extLst>
      <p:ext uri="{BB962C8B-B14F-4D97-AF65-F5344CB8AC3E}">
        <p14:creationId xmlns:p14="http://schemas.microsoft.com/office/powerpoint/2010/main" val="3132137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662" y="1825625"/>
            <a:ext cx="9130676" cy="4351338"/>
          </a:xfrm>
        </p:spPr>
      </p:pic>
    </p:spTree>
    <p:extLst>
      <p:ext uri="{BB962C8B-B14F-4D97-AF65-F5344CB8AC3E}">
        <p14:creationId xmlns:p14="http://schemas.microsoft.com/office/powerpoint/2010/main" val="3239281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479520"/>
            <a:ext cx="11312401" cy="5697444"/>
          </a:xfrm>
        </p:spPr>
      </p:pic>
    </p:spTree>
    <p:extLst>
      <p:ext uri="{BB962C8B-B14F-4D97-AF65-F5344CB8AC3E}">
        <p14:creationId xmlns:p14="http://schemas.microsoft.com/office/powerpoint/2010/main" val="4291054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6" y="470292"/>
            <a:ext cx="11342451" cy="5706671"/>
          </a:xfrm>
        </p:spPr>
      </p:pic>
    </p:spTree>
    <p:extLst>
      <p:ext uri="{BB962C8B-B14F-4D97-AF65-F5344CB8AC3E}">
        <p14:creationId xmlns:p14="http://schemas.microsoft.com/office/powerpoint/2010/main" val="121719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" y="203742"/>
            <a:ext cx="11983892" cy="5973221"/>
          </a:xfrm>
        </p:spPr>
      </p:pic>
    </p:spTree>
    <p:extLst>
      <p:ext uri="{BB962C8B-B14F-4D97-AF65-F5344CB8AC3E}">
        <p14:creationId xmlns:p14="http://schemas.microsoft.com/office/powerpoint/2010/main" val="3710776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Widescreen</PresentationFormat>
  <Paragraphs>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vipul</dc:creator>
  <cp:lastModifiedBy>vipul</cp:lastModifiedBy>
  <cp:revision>3</cp:revision>
  <dcterms:created xsi:type="dcterms:W3CDTF">2020-01-18T03:50:17Z</dcterms:created>
  <dcterms:modified xsi:type="dcterms:W3CDTF">2020-02-10T05:07:24Z</dcterms:modified>
</cp:coreProperties>
</file>